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6888163" cy="100187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582D"/>
    <a:srgbClr val="613215"/>
    <a:srgbClr val="906E30"/>
    <a:srgbClr val="E94708"/>
    <a:srgbClr val="A4723A"/>
    <a:srgbClr val="664724"/>
    <a:srgbClr val="645226"/>
    <a:srgbClr val="640000"/>
    <a:srgbClr val="3E000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2821" autoAdjust="0"/>
  </p:normalViewPr>
  <p:slideViewPr>
    <p:cSldViewPr snapToGrid="0">
      <p:cViewPr>
        <p:scale>
          <a:sx n="75" d="100"/>
          <a:sy n="75" d="100"/>
        </p:scale>
        <p:origin x="2174" y="53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84869" cy="502675"/>
          </a:xfrm>
          <a:prstGeom prst="rect">
            <a:avLst/>
          </a:prstGeom>
        </p:spPr>
        <p:txBody>
          <a:bodyPr vert="horz" lIns="92450" tIns="46224" rIns="92450" bIns="46224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02" y="0"/>
            <a:ext cx="2984869" cy="502675"/>
          </a:xfrm>
          <a:prstGeom prst="rect">
            <a:avLst/>
          </a:prstGeom>
        </p:spPr>
        <p:txBody>
          <a:bodyPr vert="horz" lIns="92450" tIns="46224" rIns="92450" bIns="46224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2024/1/10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8375" y="1250950"/>
            <a:ext cx="2411413" cy="338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0" tIns="46224" rIns="92450" bIns="462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7"/>
            <a:ext cx="5510530" cy="3944868"/>
          </a:xfrm>
          <a:prstGeom prst="rect">
            <a:avLst/>
          </a:prstGeom>
        </p:spPr>
        <p:txBody>
          <a:bodyPr vert="horz" lIns="92450" tIns="46224" rIns="92450" bIns="4622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516041"/>
            <a:ext cx="2984869" cy="502674"/>
          </a:xfrm>
          <a:prstGeom prst="rect">
            <a:avLst/>
          </a:prstGeom>
        </p:spPr>
        <p:txBody>
          <a:bodyPr vert="horz" lIns="92450" tIns="46224" rIns="92450" bIns="46224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02" y="9516041"/>
            <a:ext cx="2984869" cy="502674"/>
          </a:xfrm>
          <a:prstGeom prst="rect">
            <a:avLst/>
          </a:prstGeom>
        </p:spPr>
        <p:txBody>
          <a:bodyPr vert="horz" lIns="92450" tIns="46224" rIns="92450" bIns="46224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D93CC5-A9B8-46A1-B8C3-70AA73E05DA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448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1/10/2024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1/10/2024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1/10/2024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1/10/2024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1/10/2024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1/10/2024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1/10/2024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1/10/2024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1/10/2024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1/10/2024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1/10/2024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7775575" cy="10721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001" y="1831087"/>
            <a:ext cx="4430755" cy="510308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7780" y="7594057"/>
            <a:ext cx="5171446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solidFill>
                  <a:srgbClr val="75561A"/>
                </a:solidFill>
                <a:latin typeface="HGPSoeiKakugothicUB" pitchFamily="50" charset="-128"/>
                <a:ea typeface="HGPSoeiKakugothicUB" pitchFamily="50" charset="-128"/>
              </a:rPr>
              <a:t>販売会開催日：</a:t>
            </a:r>
            <a:r>
              <a:rPr lang="en-US" altLang="ja-JP" sz="2800" dirty="0">
                <a:solidFill>
                  <a:srgbClr val="75561A"/>
                </a:solidFill>
                <a:latin typeface="HGPSoeiKakugothicUB" pitchFamily="50" charset="-128"/>
                <a:ea typeface="HGPSoeiKakugothicUB" pitchFamily="50" charset="-128"/>
              </a:rPr>
              <a:t>1</a:t>
            </a:r>
            <a:r>
              <a:rPr lang="ja-JP" altLang="en-US" sz="2800" dirty="0">
                <a:solidFill>
                  <a:srgbClr val="75561A"/>
                </a:solidFill>
                <a:latin typeface="HGPSoeiKakugothicUB" pitchFamily="50" charset="-128"/>
                <a:ea typeface="HGPSoeiKakugothicUB" pitchFamily="50" charset="-128"/>
              </a:rPr>
              <a:t>月</a:t>
            </a:r>
            <a:r>
              <a:rPr lang="en-US" altLang="ja-JP" sz="2800" dirty="0">
                <a:solidFill>
                  <a:srgbClr val="75561A"/>
                </a:solidFill>
                <a:latin typeface="HGPSoeiKakugothicUB" pitchFamily="50" charset="-128"/>
                <a:ea typeface="HGPSoeiKakugothicUB" pitchFamily="50" charset="-128"/>
              </a:rPr>
              <a:t>31</a:t>
            </a:r>
            <a:r>
              <a:rPr lang="ja-JP" altLang="en-US" sz="2800" dirty="0">
                <a:solidFill>
                  <a:srgbClr val="75561A"/>
                </a:solidFill>
                <a:latin typeface="HGPSoeiKakugothicUB" pitchFamily="50" charset="-128"/>
                <a:ea typeface="HGPSoeiKakugothicUB" pitchFamily="50" charset="-128"/>
              </a:rPr>
              <a:t>日</a:t>
            </a:r>
            <a:r>
              <a:rPr lang="en-US" altLang="ja-JP" sz="2800" dirty="0">
                <a:solidFill>
                  <a:srgbClr val="75561A"/>
                </a:solidFill>
                <a:latin typeface="HGPSoeiKakugothicUB" pitchFamily="50" charset="-128"/>
                <a:ea typeface="HGPSoeiKakugothicUB" pitchFamily="50" charset="-128"/>
              </a:rPr>
              <a:t>(</a:t>
            </a:r>
            <a:r>
              <a:rPr lang="ja-JP" altLang="en-US" sz="2800" dirty="0">
                <a:solidFill>
                  <a:srgbClr val="75561A"/>
                </a:solidFill>
                <a:latin typeface="HGPSoeiKakugothicUB" pitchFamily="50" charset="-128"/>
                <a:ea typeface="HGPSoeiKakugothicUB" pitchFamily="50" charset="-128"/>
              </a:rPr>
              <a:t>水</a:t>
            </a:r>
            <a:r>
              <a:rPr lang="en-US" altLang="ja-JP" sz="2800" dirty="0">
                <a:solidFill>
                  <a:srgbClr val="75561A"/>
                </a:solidFill>
                <a:latin typeface="HGPSoeiKakugothicUB" pitchFamily="50" charset="-128"/>
                <a:ea typeface="HGPSoeiKakugothicUB" pitchFamily="50" charset="-128"/>
              </a:rPr>
              <a:t>)</a:t>
            </a:r>
          </a:p>
          <a:p>
            <a:pPr algn="ctr"/>
            <a:r>
              <a:rPr lang="ja-JP" altLang="en-US" sz="3000" dirty="0">
                <a:solidFill>
                  <a:srgbClr val="75561A"/>
                </a:solidFill>
                <a:latin typeface="HGPSoeiKakugothicUB" pitchFamily="50" charset="-128"/>
                <a:ea typeface="HGPSoeiKakugothicUB" pitchFamily="50" charset="-128"/>
              </a:rPr>
              <a:t>午後１時～</a:t>
            </a:r>
            <a:r>
              <a:rPr lang="ja-JP" altLang="en-US" sz="3000" u="sng" dirty="0">
                <a:solidFill>
                  <a:srgbClr val="FF0000"/>
                </a:solidFill>
                <a:latin typeface="HGPSoeiKakugothicUB" pitchFamily="50" charset="-128"/>
                <a:ea typeface="HGPSoeiKakugothicUB" pitchFamily="50" charset="-128"/>
              </a:rPr>
              <a:t>午後</a:t>
            </a:r>
            <a:r>
              <a:rPr lang="en-US" altLang="ja-JP" sz="3000" u="sng" dirty="0">
                <a:solidFill>
                  <a:srgbClr val="FF0000"/>
                </a:solidFill>
                <a:latin typeface="HGPSoeiKakugothicUB" pitchFamily="50" charset="-128"/>
                <a:ea typeface="HGPSoeiKakugothicUB" pitchFamily="50" charset="-128"/>
              </a:rPr>
              <a:t>6</a:t>
            </a:r>
            <a:r>
              <a:rPr lang="ja-JP" altLang="en-US" sz="3000" u="sng" dirty="0">
                <a:solidFill>
                  <a:srgbClr val="FF0000"/>
                </a:solidFill>
                <a:latin typeface="HGPSoeiKakugothicUB" pitchFamily="50" charset="-128"/>
                <a:ea typeface="HGPSoeiKakugothicUB" pitchFamily="50" charset="-128"/>
              </a:rPr>
              <a:t>時</a:t>
            </a:r>
            <a:endParaRPr lang="en-US" altLang="ja-JP" sz="3000" u="sng" dirty="0">
              <a:solidFill>
                <a:srgbClr val="FF0000"/>
              </a:solidFill>
              <a:latin typeface="HGPSoeiKakugothicUB" pitchFamily="50" charset="-128"/>
              <a:ea typeface="HGPSoeiKakugothicUB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82582D"/>
                </a:solidFill>
                <a:latin typeface="HGPSoeiKakugothicUB" pitchFamily="50" charset="-128"/>
                <a:ea typeface="HGPSoeiKakugothicUB" pitchFamily="50" charset="-128"/>
              </a:rPr>
              <a:t>場所：憩いの園 大堰交流センター</a:t>
            </a:r>
            <a:endParaRPr lang="en-US" sz="2000" dirty="0">
              <a:solidFill>
                <a:srgbClr val="82582D"/>
              </a:solidFill>
              <a:latin typeface="HGPSoeiKakugothicUB" pitchFamily="50" charset="-128"/>
              <a:ea typeface="HGPSoeiKakugothicUB" pitchFamily="50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 rot="20901931">
            <a:off x="658001" y="2196690"/>
            <a:ext cx="892552" cy="40868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300" dirty="0">
                <a:solidFill>
                  <a:srgbClr val="613215"/>
                </a:solidFill>
                <a:latin typeface="HGPSoeiKakugothicUB" pitchFamily="50" charset="-128"/>
                <a:ea typeface="HGPSoeiKakugothicUB" pitchFamily="50" charset="-128"/>
              </a:rPr>
              <a:t>より多くの方に大刀洗の</a:t>
            </a:r>
            <a:endParaRPr lang="en-US" altLang="ja-JP" sz="2300" dirty="0">
              <a:solidFill>
                <a:srgbClr val="613215"/>
              </a:solidFill>
              <a:latin typeface="HGPSoeiKakugothicUB" pitchFamily="50" charset="-128"/>
              <a:ea typeface="HGPSoeiKakugothicUB" pitchFamily="50" charset="-128"/>
            </a:endParaRPr>
          </a:p>
          <a:p>
            <a:r>
              <a:rPr lang="ja-JP" altLang="en-US" sz="2300" dirty="0">
                <a:solidFill>
                  <a:srgbClr val="613215"/>
                </a:solidFill>
                <a:latin typeface="HGPSoeiKakugothicUB" pitchFamily="50" charset="-128"/>
                <a:ea typeface="HGPSoeiKakugothicUB" pitchFamily="50" charset="-128"/>
              </a:rPr>
              <a:t>お野菜を食べていただきたい！</a:t>
            </a:r>
            <a:endParaRPr lang="en-US" sz="2300" dirty="0">
              <a:solidFill>
                <a:srgbClr val="613215"/>
              </a:solidFill>
              <a:latin typeface="HGPSoeiKakugothicUB" pitchFamily="50" charset="-128"/>
              <a:ea typeface="HGPSoeiKakugothicUB" pitchFamily="50" charset="-128"/>
            </a:endParaRPr>
          </a:p>
        </p:txBody>
      </p:sp>
      <p:sp>
        <p:nvSpPr>
          <p:cNvPr id="36" name="TextBox 35"/>
          <p:cNvSpPr txBox="1"/>
          <p:nvPr/>
        </p:nvSpPr>
        <p:spPr>
          <a:xfrm rot="1163898">
            <a:off x="6010257" y="2171985"/>
            <a:ext cx="538609" cy="20009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lang="en-US" sz="2300" dirty="0">
              <a:solidFill>
                <a:srgbClr val="613215"/>
              </a:solidFill>
              <a:latin typeface="HGPSoeiKakugothicUB" pitchFamily="50" charset="-128"/>
              <a:ea typeface="HGPSoeiKakugothicUB" pitchFamily="50" charset="-128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71713"/>
            <a:ext cx="7810759" cy="18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1173558" y="9140350"/>
            <a:ext cx="34348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2024</a:t>
            </a:r>
            <a:r>
              <a:rPr lang="zh-TW" altLang="en-US" sz="18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年</a:t>
            </a:r>
            <a:r>
              <a:rPr lang="en-US" altLang="zh-TW" sz="18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1</a:t>
            </a:r>
            <a:r>
              <a:rPr lang="zh-TW" altLang="en-US" sz="18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月</a:t>
            </a:r>
            <a:r>
              <a:rPr lang="en-US" altLang="zh-TW" sz="18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31</a:t>
            </a:r>
            <a:r>
              <a:rPr lang="zh-TW" altLang="en-US" sz="18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日</a:t>
            </a:r>
            <a:r>
              <a:rPr lang="en-US" altLang="zh-TW" sz="18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(</a:t>
            </a:r>
            <a:r>
              <a:rPr lang="ja-JP" altLang="en-US" sz="18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水</a:t>
            </a:r>
            <a:r>
              <a:rPr lang="en-US" altLang="ja-JP" sz="18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)</a:t>
            </a:r>
            <a:endParaRPr lang="zh-TW" altLang="en-US" sz="1800" b="1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  <a:p>
            <a:r>
              <a:rPr lang="zh-TW" altLang="en-US" sz="18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午後</a:t>
            </a:r>
            <a:r>
              <a:rPr lang="en-US" altLang="zh-TW" sz="18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1</a:t>
            </a:r>
            <a:r>
              <a:rPr lang="zh-TW" altLang="en-US" sz="18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時</a:t>
            </a:r>
            <a:r>
              <a:rPr lang="en-US" altLang="zh-TW" sz="18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00</a:t>
            </a:r>
            <a:r>
              <a:rPr lang="zh-TW" altLang="en-US" sz="18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分～午後</a:t>
            </a:r>
            <a:r>
              <a:rPr lang="en-US" altLang="zh-TW" sz="18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6</a:t>
            </a:r>
            <a:r>
              <a:rPr lang="zh-TW" altLang="en-US" sz="18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時</a:t>
            </a:r>
            <a:r>
              <a:rPr lang="en-US" altLang="zh-TW" sz="18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00</a:t>
            </a:r>
            <a:r>
              <a:rPr lang="zh-TW" altLang="en-US" sz="18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分</a:t>
            </a:r>
            <a:endParaRPr lang="en-US" sz="1800" b="1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05486" y="9151824"/>
            <a:ext cx="27986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憩いの園大堰交流センター</a:t>
            </a:r>
            <a:endParaRPr lang="en-US" sz="1200" b="1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672" y="9910234"/>
            <a:ext cx="778508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[</a:t>
            </a:r>
            <a:r>
              <a:rPr lang="ja-JP" altLang="en-US" sz="16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お問い合せ］  憩いの園大堰交流センター    </a:t>
            </a:r>
            <a:r>
              <a:rPr lang="ja-JP" altLang="en-US" sz="20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電話 </a:t>
            </a:r>
            <a:r>
              <a:rPr lang="en-US" altLang="ja-JP" sz="20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: 23-2014</a:t>
            </a:r>
            <a:r>
              <a:rPr lang="ja-JP" altLang="en-US" sz="20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　</a:t>
            </a:r>
            <a:endParaRPr lang="en-US" altLang="ja-JP" sz="1200" b="1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  <a:p>
            <a:pPr algn="ctr">
              <a:spcBef>
                <a:spcPts val="600"/>
              </a:spcBef>
            </a:pPr>
            <a:r>
              <a:rPr lang="ja-JP" altLang="en-US" sz="16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受付時間：午前</a:t>
            </a:r>
            <a:r>
              <a:rPr lang="en-US" altLang="ja-JP" sz="16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9</a:t>
            </a:r>
            <a:r>
              <a:rPr lang="ja-JP" altLang="en-US" sz="16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時～午後</a:t>
            </a:r>
            <a:r>
              <a:rPr lang="en-US" altLang="ja-JP" sz="16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5</a:t>
            </a:r>
            <a:r>
              <a:rPr lang="ja-JP" altLang="en-US" sz="16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時</a:t>
            </a:r>
            <a:r>
              <a:rPr lang="en-US" altLang="ja-JP" sz="16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30</a:t>
            </a:r>
            <a:r>
              <a:rPr lang="ja-JP" altLang="en-US" sz="16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分</a:t>
            </a:r>
            <a:endParaRPr lang="en-US" sz="1600" b="1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40" y="9159365"/>
            <a:ext cx="498322" cy="50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562210" y="9178023"/>
            <a:ext cx="6437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開催</a:t>
            </a:r>
          </a:p>
          <a:p>
            <a:pPr algn="ctr"/>
            <a:r>
              <a:rPr lang="ja-JP" altLang="en-US" sz="1000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日時</a:t>
            </a:r>
            <a:endParaRPr lang="en-US" sz="1000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pic>
        <p:nvPicPr>
          <p:cNvPr id="34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842" y="9101919"/>
            <a:ext cx="498322" cy="50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4293565" y="9210687"/>
            <a:ext cx="548599" cy="252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場所</a:t>
            </a:r>
            <a:endParaRPr lang="en-US" sz="1000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0AD1356-59B2-1A69-33C0-EC7E2F3F526F}"/>
              </a:ext>
            </a:extLst>
          </p:cNvPr>
          <p:cNvSpPr txBox="1"/>
          <p:nvPr/>
        </p:nvSpPr>
        <p:spPr>
          <a:xfrm>
            <a:off x="492484" y="6649226"/>
            <a:ext cx="67841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85"/>
              </a:spcBef>
            </a:pPr>
            <a:r>
              <a:rPr lang="ja-JP" altLang="en-US" sz="2400" u="sng" spc="-10" dirty="0">
                <a:latin typeface="MS UI Gothic"/>
                <a:cs typeface="MS UI Gothic"/>
              </a:rPr>
              <a:t>町内の採れたて新鮮なお野菜食べてみませんか？</a:t>
            </a:r>
            <a:br>
              <a:rPr lang="en-US" altLang="ja-JP" sz="2400" u="sng" spc="-10" dirty="0">
                <a:latin typeface="MS UI Gothic"/>
                <a:cs typeface="MS UI Gothic"/>
              </a:rPr>
            </a:br>
            <a:r>
              <a:rPr lang="ja-JP" altLang="en-US" sz="2400" u="sng" dirty="0">
                <a:latin typeface="MS UI Gothic"/>
                <a:cs typeface="MS UI Gothic"/>
              </a:rPr>
              <a:t>皆さまのご来場お待ちしています！</a:t>
            </a:r>
            <a:endParaRPr lang="en-US" altLang="ja-JP" sz="2400" u="sng" dirty="0">
              <a:latin typeface="MS UI Gothic"/>
              <a:cs typeface="MS UI Gothic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15565" y="186334"/>
            <a:ext cx="1377425" cy="9115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 rot="1072667">
            <a:off x="6168145" y="2451033"/>
            <a:ext cx="538609" cy="38558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300" dirty="0">
                <a:solidFill>
                  <a:srgbClr val="613215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お気軽に</a:t>
            </a:r>
            <a:r>
              <a:rPr lang="ja-JP" altLang="en-US" sz="2300" dirty="0">
                <a:solidFill>
                  <a:srgbClr val="613215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ご来場ください！</a:t>
            </a:r>
            <a:endParaRPr kumimoji="1" lang="en-US" altLang="ja-JP" sz="2300" dirty="0">
              <a:solidFill>
                <a:srgbClr val="613215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393D041E-517B-F244-21C0-F67753A06C2D}"/>
              </a:ext>
            </a:extLst>
          </p:cNvPr>
          <p:cNvSpPr/>
          <p:nvPr/>
        </p:nvSpPr>
        <p:spPr>
          <a:xfrm>
            <a:off x="5287006" y="7530128"/>
            <a:ext cx="2385273" cy="1502555"/>
          </a:xfrm>
          <a:prstGeom prst="wedgeRoundRectCallout">
            <a:avLst>
              <a:gd name="adj1" fmla="val -86147"/>
              <a:gd name="adj2" fmla="val 13793"/>
              <a:gd name="adj3" fmla="val 16667"/>
            </a:avLst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900" b="1" u="sng" dirty="0">
                <a:solidFill>
                  <a:srgbClr val="FF0000"/>
                </a:solidFill>
              </a:rPr>
              <a:t>午後</a:t>
            </a:r>
            <a:r>
              <a:rPr lang="en-US" altLang="ja-JP" sz="1900" b="1" u="sng" dirty="0">
                <a:solidFill>
                  <a:srgbClr val="FF0000"/>
                </a:solidFill>
              </a:rPr>
              <a:t>6</a:t>
            </a:r>
            <a:r>
              <a:rPr lang="ja-JP" altLang="en-US" sz="1900" b="1" u="sng" dirty="0">
                <a:solidFill>
                  <a:srgbClr val="FF0000"/>
                </a:solidFill>
              </a:rPr>
              <a:t>時</a:t>
            </a:r>
            <a:r>
              <a:rPr lang="ja-JP" altLang="en-US" sz="1900" b="1" dirty="0">
                <a:solidFill>
                  <a:sysClr val="windowText" lastClr="000000"/>
                </a:solidFill>
              </a:rPr>
              <a:t>まで開店！</a:t>
            </a:r>
            <a:endParaRPr kumimoji="1" lang="en-US" altLang="ja-JP" sz="1900" b="1" dirty="0">
              <a:solidFill>
                <a:sysClr val="windowText" lastClr="000000"/>
              </a:solidFill>
            </a:endParaRPr>
          </a:p>
          <a:p>
            <a:pPr algn="ctr"/>
            <a:r>
              <a:rPr kumimoji="1" lang="ja-JP" altLang="en-US" b="1" dirty="0">
                <a:solidFill>
                  <a:sysClr val="windowText" lastClr="000000"/>
                </a:solidFill>
              </a:rPr>
              <a:t>お仕事終わりに</a:t>
            </a:r>
            <a:endParaRPr kumimoji="1" lang="en-US" altLang="ja-JP" b="1" dirty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b="1" dirty="0">
                <a:solidFill>
                  <a:sysClr val="windowText" lastClr="000000"/>
                </a:solidFill>
              </a:rPr>
              <a:t>ぜひお立ち寄りください！</a:t>
            </a:r>
            <a:endParaRPr kumimoji="1" lang="ja-JP" altLang="en-US" b="1" dirty="0">
              <a:solidFill>
                <a:sysClr val="windowText" lastClr="000000"/>
              </a:solidFill>
            </a:endParaRPr>
          </a:p>
        </p:txBody>
      </p:sp>
      <p:grpSp>
        <p:nvGrpSpPr>
          <p:cNvPr id="10" name="Group 7">
            <a:extLst>
              <a:ext uri="{FF2B5EF4-FFF2-40B4-BE49-F238E27FC236}">
                <a16:creationId xmlns:a16="http://schemas.microsoft.com/office/drawing/2014/main" id="{8F8B01F0-1C50-9A8D-C09C-47DBD9A27C63}"/>
              </a:ext>
            </a:extLst>
          </p:cNvPr>
          <p:cNvGrpSpPr/>
          <p:nvPr/>
        </p:nvGrpSpPr>
        <p:grpSpPr>
          <a:xfrm>
            <a:off x="765585" y="155961"/>
            <a:ext cx="6244317" cy="1841408"/>
            <a:chOff x="5644542" y="412316"/>
            <a:chExt cx="1573199" cy="1573200"/>
          </a:xfrm>
        </p:grpSpPr>
        <p:pic>
          <p:nvPicPr>
            <p:cNvPr id="11" name="Picture 3">
              <a:extLst>
                <a:ext uri="{FF2B5EF4-FFF2-40B4-BE49-F238E27FC236}">
                  <a16:creationId xmlns:a16="http://schemas.microsoft.com/office/drawing/2014/main" id="{48B44214-5BD5-A6C5-7254-787BD7ECA90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4542" y="412316"/>
              <a:ext cx="1573199" cy="1573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TextBox 1">
              <a:extLst>
                <a:ext uri="{FF2B5EF4-FFF2-40B4-BE49-F238E27FC236}">
                  <a16:creationId xmlns:a16="http://schemas.microsoft.com/office/drawing/2014/main" id="{0C174002-36FE-FD72-1CF1-E2B6AF638FAC}"/>
                </a:ext>
              </a:extLst>
            </p:cNvPr>
            <p:cNvSpPr txBox="1"/>
            <p:nvPr/>
          </p:nvSpPr>
          <p:spPr>
            <a:xfrm>
              <a:off x="5783589" y="661173"/>
              <a:ext cx="184731" cy="3339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zh-CN" altLang="en-US" sz="157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endParaRPr>
            </a:p>
          </p:txBody>
        </p:sp>
      </p:grp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1427CB8-D84D-4099-CAEF-CC775ECC84DA}"/>
              </a:ext>
            </a:extLst>
          </p:cNvPr>
          <p:cNvSpPr txBox="1"/>
          <p:nvPr/>
        </p:nvSpPr>
        <p:spPr>
          <a:xfrm>
            <a:off x="1221813" y="181966"/>
            <a:ext cx="543547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100" dirty="0"/>
              <a:t>野菜販売会</a:t>
            </a:r>
            <a:endParaRPr kumimoji="1" lang="en-US" altLang="ja-JP" sz="5100" dirty="0"/>
          </a:p>
          <a:p>
            <a:pPr algn="ctr"/>
            <a:r>
              <a:rPr kumimoji="1" lang="ja-JP" altLang="en-US" sz="5100" dirty="0"/>
              <a:t>おおぜきマルシェ</a:t>
            </a: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132</Words>
  <Application>Microsoft Office PowerPoint</Application>
  <PresentationFormat>ユーザー設定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HGPSoeiKakugothicUB</vt:lpstr>
      <vt:lpstr>HGPSoeiKakugothicUB</vt:lpstr>
      <vt:lpstr>MS PGothic</vt:lpstr>
      <vt:lpstr>MS UI Gothic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2016-07-22T03:53:20Z</dcterms:created>
  <dcterms:modified xsi:type="dcterms:W3CDTF">2024-01-10T01:48:29Z</dcterms:modified>
</cp:coreProperties>
</file>